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5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9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4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5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5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2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4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6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90B4EAE-902D-4D94-982C-80EF07928D3C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EBBD73-5530-4B8D-AA30-F3CD40F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85344"/>
            <a:ext cx="11948160" cy="6686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19328" y="1238314"/>
            <a:ext cx="7546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Camouflage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9323" y="2099910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 picture is worth a thousand words…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163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Problem 1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" t="34489" r="356" b="23733"/>
          <a:stretch/>
        </p:blipFill>
        <p:spPr>
          <a:xfrm>
            <a:off x="2569464" y="2450592"/>
            <a:ext cx="6858000" cy="2865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4506349" y="5580827"/>
            <a:ext cx="31793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Data Security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0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56" y="2404871"/>
            <a:ext cx="5961889" cy="35294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54954" y="937092"/>
            <a:ext cx="8761413" cy="706964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Problem 2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506349" y="5580827"/>
            <a:ext cx="31793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Data Storage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4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Solution</a:t>
            </a:r>
            <a:endParaRPr lang="en-US" b="1" dirty="0"/>
          </a:p>
        </p:txBody>
      </p:sp>
      <p:pic>
        <p:nvPicPr>
          <p:cNvPr id="1026" name="Picture 2" descr="Image result for cloud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45" y="2413698"/>
            <a:ext cx="5973699" cy="340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1275658" y="5840827"/>
            <a:ext cx="97581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One cloud Platform: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Unlimited Security &amp; Storage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4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Target Audience: </a:t>
            </a:r>
            <a:r>
              <a:rPr lang="en-US" sz="2800" dirty="0" smtClean="0"/>
              <a:t>Unbreakable security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08112" y="5377934"/>
            <a:ext cx="3356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Banks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0432" y="5377934"/>
            <a:ext cx="3035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Governments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gover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7" y="2616660"/>
            <a:ext cx="4378072" cy="2625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Image result for 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96" y="3006608"/>
            <a:ext cx="3279648" cy="1846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4753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Target Audience: </a:t>
            </a:r>
            <a:r>
              <a:rPr lang="en-US" sz="2800" dirty="0" smtClean="0"/>
              <a:t>Unlimited storage</a:t>
            </a:r>
            <a:r>
              <a:rPr lang="en-US" sz="2800" b="1" dirty="0" smtClean="0"/>
              <a:t> </a:t>
            </a:r>
            <a:endParaRPr lang="en-US" dirty="0"/>
          </a:p>
        </p:txBody>
      </p:sp>
      <p:pic>
        <p:nvPicPr>
          <p:cNvPr id="3074" name="Picture 2" descr="Image result for images and vide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36" y="2378619"/>
            <a:ext cx="4177901" cy="3133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5164838" y="5748368"/>
            <a:ext cx="1772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All of us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0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Intelligent Image Processing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12173"/>
          <a:stretch/>
        </p:blipFill>
        <p:spPr>
          <a:xfrm>
            <a:off x="2933429" y="2414016"/>
            <a:ext cx="6270159" cy="3267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1154954" y="5818484"/>
            <a:ext cx="10375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Blob detection to minimize perceptible noise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7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889504"/>
            <a:ext cx="3511296" cy="263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48" y="2889504"/>
            <a:ext cx="3511296" cy="263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6660677" y="5840827"/>
            <a:ext cx="375963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After LSB embedding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1377696" y="5840827"/>
            <a:ext cx="375963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Before LSB embedding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1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9080" y="5829038"/>
            <a:ext cx="3345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Team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ThinkBucket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buck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395" y="2438211"/>
            <a:ext cx="4771089" cy="320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0146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47</TotalTime>
  <Words>59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PowerPoint Presentation</vt:lpstr>
      <vt:lpstr>Problem 1 </vt:lpstr>
      <vt:lpstr>Problem 2 </vt:lpstr>
      <vt:lpstr>Solution</vt:lpstr>
      <vt:lpstr>Target Audience: Unbreakable security </vt:lpstr>
      <vt:lpstr>Target Audience: Unlimited storage </vt:lpstr>
      <vt:lpstr>Intelligent Image Processing</vt:lpstr>
      <vt:lpstr>Results</vt:lpstr>
      <vt:lpstr>PowerPoint Presentation</vt:lpstr>
    </vt:vector>
  </TitlesOfParts>
  <Company>CAG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Mononito Goswami</dc:creator>
  <cp:lastModifiedBy>Mononito Goswami</cp:lastModifiedBy>
  <cp:revision>6</cp:revision>
  <dcterms:created xsi:type="dcterms:W3CDTF">2017-10-28T10:42:36Z</dcterms:created>
  <dcterms:modified xsi:type="dcterms:W3CDTF">2017-10-28T11:58:19Z</dcterms:modified>
</cp:coreProperties>
</file>